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logger" charset="1" panose="02000506030000020004"/>
      <p:regular r:id="rId14"/>
    </p:embeddedFont>
    <p:embeddedFont>
      <p:font typeface="Blogger Bold" charset="1" panose="02000506030000020004"/>
      <p:regular r:id="rId15"/>
    </p:embeddedFont>
    <p:embeddedFont>
      <p:font typeface="Blogger Italics" charset="1" panose="02000506030000020004"/>
      <p:regular r:id="rId16"/>
    </p:embeddedFont>
    <p:embeddedFont>
      <p:font typeface="Blogger Bold Italics" charset="1" panose="02000506030000020004"/>
      <p:regular r:id="rId17"/>
    </p:embeddedFont>
    <p:embeddedFont>
      <p:font typeface="Blogger Light" charset="1" panose="02000506030000020004"/>
      <p:regular r:id="rId18"/>
    </p:embeddedFont>
    <p:embeddedFont>
      <p:font typeface="Blogger Light Italics" charset="1" panose="02000506030000020004"/>
      <p:regular r:id="rId19"/>
    </p:embeddedFont>
    <p:embeddedFont>
      <p:font typeface="Blogger Medium" charset="1" panose="02000506030000020004"/>
      <p:regular r:id="rId20"/>
    </p:embeddedFont>
    <p:embeddedFont>
      <p:font typeface="Blogger Medium Italics" charset="1" panose="0200050603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jpe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11" Target="../media/image8.jpe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3.jpeg" Type="http://schemas.openxmlformats.org/officeDocument/2006/relationships/image"/><Relationship Id="rId8" Target="../media/image5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42600" y="428936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95395" y="917434"/>
            <a:ext cx="2680079" cy="5302997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2956" t="0" r="-329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795395" y="6590742"/>
            <a:ext cx="2680079" cy="5302997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1399" t="0" r="-3139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656156" y="-1417612"/>
            <a:ext cx="2680079" cy="5302997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22234" t="0" r="-22234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2656156" y="4255696"/>
            <a:ext cx="2680079" cy="5302997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22234" t="0" r="-22234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-550761" y="964039"/>
            <a:ext cx="2680079" cy="5302997"/>
            <a:chOff x="0" y="0"/>
            <a:chExt cx="2620010" cy="518414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30180" t="0" r="-3018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-550761" y="6637347"/>
            <a:ext cx="2680079" cy="5302997"/>
            <a:chOff x="0" y="0"/>
            <a:chExt cx="2620010" cy="518414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35123" t="0" r="-35123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64" id="64"/>
          <p:cNvSpPr/>
          <p:nvPr/>
        </p:nvSpPr>
        <p:spPr>
          <a:xfrm flipH="false" flipV="false" rot="0">
            <a:off x="17001595" y="156956"/>
            <a:ext cx="1026450" cy="1076931"/>
          </a:xfrm>
          <a:custGeom>
            <a:avLst/>
            <a:gdLst/>
            <a:ahLst/>
            <a:cxnLst/>
            <a:rect r="r" b="b" t="t" l="l"/>
            <a:pathLst>
              <a:path h="1076931" w="1026450">
                <a:moveTo>
                  <a:pt x="0" y="0"/>
                </a:moveTo>
                <a:lnTo>
                  <a:pt x="1026450" y="0"/>
                </a:lnTo>
                <a:lnTo>
                  <a:pt x="1026450" y="1076931"/>
                </a:lnTo>
                <a:lnTo>
                  <a:pt x="0" y="1076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8475475" y="2635668"/>
            <a:ext cx="8526121" cy="179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58"/>
              </a:lnSpc>
            </a:pPr>
            <a:r>
              <a:rPr lang="en-US" sz="11999">
                <a:solidFill>
                  <a:srgbClr val="FFFFFF"/>
                </a:solidFill>
                <a:latin typeface="Blogger Bold"/>
              </a:rPr>
              <a:t>SHOP 24/7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666542" y="4915853"/>
            <a:ext cx="859275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Blogger Bold"/>
              </a:rPr>
              <a:t>ONE STOP SOLUTION FOR ALL YOUR MOBILE NEEDS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3929" y="-186401"/>
            <a:ext cx="3538728" cy="4114800"/>
          </a:xfrm>
          <a:custGeom>
            <a:avLst/>
            <a:gdLst/>
            <a:ahLst/>
            <a:cxnLst/>
            <a:rect r="r" b="b" t="t" l="l"/>
            <a:pathLst>
              <a:path h="4114800" w="3538728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06217" y="469400"/>
            <a:ext cx="3533584" cy="4114800"/>
          </a:xfrm>
          <a:custGeom>
            <a:avLst/>
            <a:gdLst/>
            <a:ahLst/>
            <a:cxnLst/>
            <a:rect r="r" b="b" t="t" l="l"/>
            <a:pathLst>
              <a:path h="4114800" w="3533584">
                <a:moveTo>
                  <a:pt x="0" y="0"/>
                </a:moveTo>
                <a:lnTo>
                  <a:pt x="3533585" y="0"/>
                </a:lnTo>
                <a:lnTo>
                  <a:pt x="3533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478781" y="1166132"/>
            <a:ext cx="4159154" cy="822960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27922" t="0" r="-2792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4627923" y="1593211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0092" y="2649810"/>
            <a:ext cx="598170" cy="598170"/>
          </a:xfrm>
          <a:custGeom>
            <a:avLst/>
            <a:gdLst/>
            <a:ahLst/>
            <a:cxnLst/>
            <a:rect r="r" b="b" t="t" l="l"/>
            <a:pathLst>
              <a:path h="598170" w="598170">
                <a:moveTo>
                  <a:pt x="0" y="0"/>
                </a:moveTo>
                <a:lnTo>
                  <a:pt x="598170" y="0"/>
                </a:lnTo>
                <a:lnTo>
                  <a:pt x="598170" y="598170"/>
                </a:lnTo>
                <a:lnTo>
                  <a:pt x="0" y="598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71532" y="627757"/>
            <a:ext cx="6793862" cy="10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MEET OUR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1532" y="2304507"/>
            <a:ext cx="531278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Name : Kirtirajsinh Parmar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Enrollment No. : 22002171310045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Roll No. : 134  Branch : CST </a:t>
            </a:r>
            <a:r>
              <a:rPr lang="en-US" sz="2400">
                <a:solidFill>
                  <a:srgbClr val="FFFFFF"/>
                </a:solidFill>
                <a:latin typeface="Source Sans Pro Bold"/>
              </a:rPr>
              <a:t> Batch : C5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1532" y="3787095"/>
            <a:ext cx="531278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Name : Mahi Bhingradiya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Enrollment No. : 22002171310009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Roll No. : 140  Branch : CST </a:t>
            </a:r>
            <a:r>
              <a:rPr lang="en-US" sz="2400">
                <a:solidFill>
                  <a:srgbClr val="FFFFFF"/>
                </a:solidFill>
                <a:latin typeface="Source Sans Pro Bold"/>
              </a:rPr>
              <a:t> Batch : C5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71532" y="5354910"/>
            <a:ext cx="531278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Name : Jay Badgujar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Enrollment No. : 22002170210002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Roll No. : 144  Branch : IT </a:t>
            </a:r>
            <a:r>
              <a:rPr lang="en-US" sz="2400">
                <a:solidFill>
                  <a:srgbClr val="FFFFFF"/>
                </a:solidFill>
                <a:latin typeface="Source Sans Pro Bold"/>
              </a:rPr>
              <a:t> Batch : C5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71532" y="6837000"/>
            <a:ext cx="531278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Name : Niv Shah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Enrollment No. : 22002170210109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Roll No. : 149  Branch : IT </a:t>
            </a:r>
            <a:r>
              <a:rPr lang="en-US" sz="2400">
                <a:solidFill>
                  <a:srgbClr val="FFFFFF"/>
                </a:solidFill>
                <a:latin typeface="Source Sans Pro Bold"/>
              </a:rPr>
              <a:t> Batch : C5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71532" y="8319090"/>
            <a:ext cx="531278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Name : Het Soni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Enrollment No. : 22002170210116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 Bold"/>
              </a:rPr>
              <a:t>Roll No. : 157  Branch : IT </a:t>
            </a:r>
            <a:r>
              <a:rPr lang="en-US" sz="2400">
                <a:solidFill>
                  <a:srgbClr val="FFFFFF"/>
                </a:solidFill>
                <a:latin typeface="Source Sans Pro Bold"/>
              </a:rPr>
              <a:t> Batch : C5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90092" y="4133805"/>
            <a:ext cx="598170" cy="598170"/>
          </a:xfrm>
          <a:custGeom>
            <a:avLst/>
            <a:gdLst/>
            <a:ahLst/>
            <a:cxnLst/>
            <a:rect r="r" b="b" t="t" l="l"/>
            <a:pathLst>
              <a:path h="598170" w="598170">
                <a:moveTo>
                  <a:pt x="0" y="0"/>
                </a:moveTo>
                <a:lnTo>
                  <a:pt x="598170" y="0"/>
                </a:lnTo>
                <a:lnTo>
                  <a:pt x="598170" y="598170"/>
                </a:lnTo>
                <a:lnTo>
                  <a:pt x="0" y="598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90092" y="5701620"/>
            <a:ext cx="598170" cy="598170"/>
          </a:xfrm>
          <a:custGeom>
            <a:avLst/>
            <a:gdLst/>
            <a:ahLst/>
            <a:cxnLst/>
            <a:rect r="r" b="b" t="t" l="l"/>
            <a:pathLst>
              <a:path h="598170" w="598170">
                <a:moveTo>
                  <a:pt x="0" y="0"/>
                </a:moveTo>
                <a:lnTo>
                  <a:pt x="598170" y="0"/>
                </a:lnTo>
                <a:lnTo>
                  <a:pt x="598170" y="598170"/>
                </a:lnTo>
                <a:lnTo>
                  <a:pt x="0" y="598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90092" y="7183710"/>
            <a:ext cx="598170" cy="598170"/>
          </a:xfrm>
          <a:custGeom>
            <a:avLst/>
            <a:gdLst/>
            <a:ahLst/>
            <a:cxnLst/>
            <a:rect r="r" b="b" t="t" l="l"/>
            <a:pathLst>
              <a:path h="598170" w="598170">
                <a:moveTo>
                  <a:pt x="0" y="0"/>
                </a:moveTo>
                <a:lnTo>
                  <a:pt x="598170" y="0"/>
                </a:lnTo>
                <a:lnTo>
                  <a:pt x="598170" y="598170"/>
                </a:lnTo>
                <a:lnTo>
                  <a:pt x="0" y="598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90092" y="8665800"/>
            <a:ext cx="598170" cy="598170"/>
          </a:xfrm>
          <a:custGeom>
            <a:avLst/>
            <a:gdLst/>
            <a:ahLst/>
            <a:cxnLst/>
            <a:rect r="r" b="b" t="t" l="l"/>
            <a:pathLst>
              <a:path h="598170" w="598170">
                <a:moveTo>
                  <a:pt x="0" y="0"/>
                </a:moveTo>
                <a:lnTo>
                  <a:pt x="598170" y="0"/>
                </a:lnTo>
                <a:lnTo>
                  <a:pt x="598170" y="598169"/>
                </a:lnTo>
                <a:lnTo>
                  <a:pt x="0" y="598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001595" y="156956"/>
            <a:ext cx="1026450" cy="1076931"/>
          </a:xfrm>
          <a:custGeom>
            <a:avLst/>
            <a:gdLst/>
            <a:ahLst/>
            <a:cxnLst/>
            <a:rect r="r" b="b" t="t" l="l"/>
            <a:pathLst>
              <a:path h="1076931" w="1026450">
                <a:moveTo>
                  <a:pt x="0" y="0"/>
                </a:moveTo>
                <a:lnTo>
                  <a:pt x="1026450" y="0"/>
                </a:lnTo>
                <a:lnTo>
                  <a:pt x="1026450" y="1076931"/>
                </a:lnTo>
                <a:lnTo>
                  <a:pt x="0" y="1076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2042" y="253862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9"/>
                </a:lnTo>
                <a:lnTo>
                  <a:pt x="0" y="27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38225"/>
            <a:ext cx="6490517" cy="163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CONTENT LIST</a:t>
            </a:r>
          </a:p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PRESENTATION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0969" y="3363436"/>
            <a:ext cx="2703699" cy="132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01.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8306" y="3363436"/>
            <a:ext cx="2527441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0969" y="5231917"/>
            <a:ext cx="2255042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03.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8306" y="5231917"/>
            <a:ext cx="2583103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04.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5513" y="1074904"/>
            <a:ext cx="472171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CONTENT 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55513" y="1479525"/>
            <a:ext cx="5664706" cy="82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Presentations are communication tools that can be used as demonstrations.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420219" y="-482340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57522" y="-136201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35389" y="7094054"/>
            <a:ext cx="2703699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05.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72042" y="3637990"/>
            <a:ext cx="4721716" cy="75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999">
                <a:solidFill>
                  <a:srgbClr val="FFFFFF"/>
                </a:solidFill>
                <a:latin typeface="Blogger 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34141" y="3637990"/>
            <a:ext cx="4967178" cy="75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999">
                <a:solidFill>
                  <a:srgbClr val="FFFFFF"/>
                </a:solidFill>
                <a:latin typeface="Blogger Bold"/>
              </a:rPr>
              <a:t>FUNCTIONALITIES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72042" y="5341454"/>
            <a:ext cx="47217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5000">
                <a:solidFill>
                  <a:srgbClr val="FFFFFF"/>
                </a:solidFill>
                <a:latin typeface="Blogger Bold"/>
              </a:rPr>
              <a:t>ADVANTAGES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34141" y="5350979"/>
            <a:ext cx="4721716" cy="75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999">
                <a:solidFill>
                  <a:srgbClr val="FFFFFF"/>
                </a:solidFill>
                <a:latin typeface="Blogger Bold"/>
              </a:rPr>
              <a:t>DISADVANTAGES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83142" y="7368608"/>
            <a:ext cx="4721716" cy="75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999">
                <a:solidFill>
                  <a:srgbClr val="FFFFFF"/>
                </a:solidFill>
                <a:latin typeface="Blogger Bold"/>
              </a:rPr>
              <a:t>FUTURE SCOPES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7001595" y="156956"/>
            <a:ext cx="1026450" cy="1076931"/>
          </a:xfrm>
          <a:custGeom>
            <a:avLst/>
            <a:gdLst/>
            <a:ahLst/>
            <a:cxnLst/>
            <a:rect r="r" b="b" t="t" l="l"/>
            <a:pathLst>
              <a:path h="1076931" w="1026450">
                <a:moveTo>
                  <a:pt x="0" y="0"/>
                </a:moveTo>
                <a:lnTo>
                  <a:pt x="1026450" y="0"/>
                </a:lnTo>
                <a:lnTo>
                  <a:pt x="1026450" y="1076931"/>
                </a:lnTo>
                <a:lnTo>
                  <a:pt x="0" y="10769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19013" y="3249157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37417" y="1796927"/>
            <a:ext cx="3382646" cy="6693146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22234" t="0" r="-22234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142915" y="2106838"/>
            <a:ext cx="6348908" cy="103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51"/>
              </a:lnSpc>
            </a:pPr>
            <a:r>
              <a:rPr lang="en-US" sz="6899">
                <a:solidFill>
                  <a:srgbClr val="FFFFFF"/>
                </a:solidFill>
                <a:latin typeface="Blogger Bold"/>
              </a:rPr>
              <a:t>INTRODUCTION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196753" y="1796927"/>
            <a:ext cx="3382646" cy="6693146"/>
            <a:chOff x="0" y="0"/>
            <a:chExt cx="2620010" cy="5184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22256" t="0" r="-22256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7001595" y="156956"/>
            <a:ext cx="1026450" cy="1076931"/>
          </a:xfrm>
          <a:custGeom>
            <a:avLst/>
            <a:gdLst/>
            <a:ahLst/>
            <a:cxnLst/>
            <a:rect r="r" b="b" t="t" l="l"/>
            <a:pathLst>
              <a:path h="1076931" w="1026450">
                <a:moveTo>
                  <a:pt x="0" y="0"/>
                </a:moveTo>
                <a:lnTo>
                  <a:pt x="1026450" y="0"/>
                </a:lnTo>
                <a:lnTo>
                  <a:pt x="1026450" y="1076931"/>
                </a:lnTo>
                <a:lnTo>
                  <a:pt x="0" y="1076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91040" y="3192007"/>
            <a:ext cx="7767099" cy="493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Introducing Mobile Shopping App 24/7 – your round-the-clock shopping companion. With our app, you can shop anytime, anywhere, for any mobile you need. Enjoy a seamless browsing experience, personalized recommendations, and secure transactions, all at your fingertips. Say goodbye to store hours and hello to convenience – download Mobile Shopping App 24/7 now and shop whenever inspiration strikes.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65" y="-853834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7363" y="-507695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88424" y="1966634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37525" y="3678498"/>
            <a:ext cx="7638142" cy="7202588"/>
            <a:chOff x="0" y="0"/>
            <a:chExt cx="10184190" cy="9603451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1924454"/>
              <a:ext cx="3880885" cy="7678997"/>
              <a:chOff x="0" y="0"/>
              <a:chExt cx="2620010" cy="518414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10947" t="0" r="-10947" b="0"/>
                </a:stretch>
              </a:blip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6303305" y="1924454"/>
              <a:ext cx="3880885" cy="7678997"/>
              <a:chOff x="0" y="0"/>
              <a:chExt cx="2620010" cy="51841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36681" t="0" r="-36681" b="0"/>
                </a:stretch>
              </a:blip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3081945" y="0"/>
              <a:ext cx="4554314" cy="9011493"/>
              <a:chOff x="0" y="0"/>
              <a:chExt cx="2620010" cy="518414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0180" t="0" r="-30180" b="0"/>
                </a:stretch>
              </a:blip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580453" y="4038645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5"/>
                </a:lnTo>
                <a:lnTo>
                  <a:pt x="0" y="3341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818130" y="688783"/>
            <a:ext cx="6651740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6500">
                <a:solidFill>
                  <a:srgbClr val="FFFFFF"/>
                </a:solidFill>
                <a:latin typeface="Blogger Bold"/>
              </a:rPr>
              <a:t>FUNCTIONALITIES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3137859"/>
            <a:ext cx="3354509" cy="54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7"/>
              </a:lnSpc>
            </a:pPr>
            <a:r>
              <a:rPr lang="en-US" sz="3599">
                <a:solidFill>
                  <a:srgbClr val="FFFFFF"/>
                </a:solidFill>
                <a:latin typeface="Blogger Bold"/>
              </a:rPr>
              <a:t>DEALER’S SIDE 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3936462"/>
            <a:ext cx="40559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Add/Remove Phone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4720136"/>
            <a:ext cx="394529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Add/Remove Today’s Deals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5987298"/>
            <a:ext cx="430882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Update Mobile’s Price/Stock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7268728"/>
            <a:ext cx="424068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Check Mobile’s Price/Stock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8054858"/>
            <a:ext cx="405596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View Sales of all Companies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580453" y="4809385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5"/>
                </a:lnTo>
                <a:lnTo>
                  <a:pt x="0" y="3341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80453" y="6098689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4"/>
                </a:lnTo>
                <a:lnTo>
                  <a:pt x="0" y="334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95110" y="8160257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4"/>
                </a:lnTo>
                <a:lnTo>
                  <a:pt x="0" y="334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580453" y="7387992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5"/>
                </a:lnTo>
                <a:lnTo>
                  <a:pt x="0" y="3341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3070917" y="4038645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5"/>
                </a:lnTo>
                <a:lnTo>
                  <a:pt x="0" y="3341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3547167" y="3137859"/>
            <a:ext cx="3354509" cy="54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7"/>
              </a:lnSpc>
            </a:pPr>
            <a:r>
              <a:rPr lang="en-US" sz="3599">
                <a:solidFill>
                  <a:srgbClr val="FFFFFF"/>
                </a:solidFill>
                <a:latin typeface="Blogger Bold"/>
              </a:rPr>
              <a:t>USER’S SIDE :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547167" y="3948020"/>
            <a:ext cx="40559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Buy a Phone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547167" y="4720136"/>
            <a:ext cx="394529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Watch Today’s Deals Section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547167" y="5987298"/>
            <a:ext cx="430882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Comparison between Mobiles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547167" y="7285809"/>
            <a:ext cx="424068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Give Ratings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547167" y="8054858"/>
            <a:ext cx="405596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 Bold"/>
              </a:rPr>
              <a:t>Consulting to Buy a Phone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13070917" y="4809385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5"/>
                </a:lnTo>
                <a:lnTo>
                  <a:pt x="0" y="3341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3070917" y="6098689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4"/>
                </a:lnTo>
                <a:lnTo>
                  <a:pt x="0" y="334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3070917" y="8160257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4"/>
                </a:lnTo>
                <a:lnTo>
                  <a:pt x="0" y="334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3070917" y="7384926"/>
            <a:ext cx="334115" cy="334115"/>
          </a:xfrm>
          <a:custGeom>
            <a:avLst/>
            <a:gdLst/>
            <a:ahLst/>
            <a:cxnLst/>
            <a:rect r="r" b="b" t="t" l="l"/>
            <a:pathLst>
              <a:path h="334115" w="334115">
                <a:moveTo>
                  <a:pt x="0" y="0"/>
                </a:moveTo>
                <a:lnTo>
                  <a:pt x="334115" y="0"/>
                </a:lnTo>
                <a:lnTo>
                  <a:pt x="334115" y="334114"/>
                </a:lnTo>
                <a:lnTo>
                  <a:pt x="0" y="334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6326767" y="-853834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6689445" y="-507695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7001595" y="156956"/>
            <a:ext cx="1026450" cy="1076931"/>
          </a:xfrm>
          <a:custGeom>
            <a:avLst/>
            <a:gdLst/>
            <a:ahLst/>
            <a:cxnLst/>
            <a:rect r="r" b="b" t="t" l="l"/>
            <a:pathLst>
              <a:path h="1076931" w="1026450">
                <a:moveTo>
                  <a:pt x="0" y="0"/>
                </a:moveTo>
                <a:lnTo>
                  <a:pt x="1026450" y="0"/>
                </a:lnTo>
                <a:lnTo>
                  <a:pt x="1026450" y="1076931"/>
                </a:lnTo>
                <a:lnTo>
                  <a:pt x="0" y="107693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4962" y="-1020721"/>
            <a:ext cx="4509357" cy="5243438"/>
          </a:xfrm>
          <a:custGeom>
            <a:avLst/>
            <a:gdLst/>
            <a:ahLst/>
            <a:cxnLst/>
            <a:rect r="r" b="b" t="t" l="l"/>
            <a:pathLst>
              <a:path h="5243438" w="4509357">
                <a:moveTo>
                  <a:pt x="0" y="0"/>
                </a:moveTo>
                <a:lnTo>
                  <a:pt x="4509356" y="0"/>
                </a:lnTo>
                <a:lnTo>
                  <a:pt x="4509356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70734" y="-185043"/>
            <a:ext cx="4502802" cy="5243438"/>
          </a:xfrm>
          <a:custGeom>
            <a:avLst/>
            <a:gdLst/>
            <a:ahLst/>
            <a:cxnLst/>
            <a:rect r="r" b="b" t="t" l="l"/>
            <a:pathLst>
              <a:path h="5243438" w="4502802">
                <a:moveTo>
                  <a:pt x="0" y="0"/>
                </a:moveTo>
                <a:lnTo>
                  <a:pt x="4502802" y="0"/>
                </a:lnTo>
                <a:lnTo>
                  <a:pt x="4502802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1874" y="215888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637667" y="1134986"/>
            <a:ext cx="2734590" cy="5410857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36681" t="0" r="-3668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63674" y="1126378"/>
            <a:ext cx="10246272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6500">
                <a:solidFill>
                  <a:srgbClr val="FFFFFF"/>
                </a:solidFill>
                <a:latin typeface="Blogger Bold"/>
              </a:rPr>
              <a:t>ADVANTAGES OF SHOP 24/7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3037" y="2939012"/>
            <a:ext cx="7260881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Convinience of Use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63037" y="4103603"/>
            <a:ext cx="8088576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Personalisations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3037" y="6432786"/>
            <a:ext cx="7260881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Ease of Use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270371" y="3606548"/>
            <a:ext cx="2734590" cy="5410857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22256" t="0" r="-22256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363037" y="5268194"/>
            <a:ext cx="8318385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Feedback and Reviews Section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63037" y="7597377"/>
            <a:ext cx="7751804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Analytics and Insights of Sales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711274" y="3149364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7"/>
                </a:lnTo>
                <a:lnTo>
                  <a:pt x="0" y="4009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11274" y="4313955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8"/>
                </a:lnTo>
                <a:lnTo>
                  <a:pt x="0" y="40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11274" y="5478546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8"/>
                </a:lnTo>
                <a:lnTo>
                  <a:pt x="0" y="40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711274" y="6643137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8"/>
                </a:lnTo>
                <a:lnTo>
                  <a:pt x="0" y="40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63180" y="7807728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8"/>
                </a:lnTo>
                <a:lnTo>
                  <a:pt x="0" y="40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7001595" y="156956"/>
            <a:ext cx="1026450" cy="1076931"/>
          </a:xfrm>
          <a:custGeom>
            <a:avLst/>
            <a:gdLst/>
            <a:ahLst/>
            <a:cxnLst/>
            <a:rect r="r" b="b" t="t" l="l"/>
            <a:pathLst>
              <a:path h="1076931" w="1026450">
                <a:moveTo>
                  <a:pt x="0" y="0"/>
                </a:moveTo>
                <a:lnTo>
                  <a:pt x="1026450" y="0"/>
                </a:lnTo>
                <a:lnTo>
                  <a:pt x="1026450" y="1076931"/>
                </a:lnTo>
                <a:lnTo>
                  <a:pt x="0" y="10769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52958" y="5357759"/>
            <a:ext cx="2761650" cy="3211220"/>
          </a:xfrm>
          <a:custGeom>
            <a:avLst/>
            <a:gdLst/>
            <a:ahLst/>
            <a:cxnLst/>
            <a:rect r="r" b="b" t="t" l="l"/>
            <a:pathLst>
              <a:path h="3211220" w="2761650">
                <a:moveTo>
                  <a:pt x="0" y="0"/>
                </a:moveTo>
                <a:lnTo>
                  <a:pt x="2761650" y="0"/>
                </a:lnTo>
                <a:lnTo>
                  <a:pt x="2761650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35679" y="5894829"/>
            <a:ext cx="2757636" cy="3211220"/>
          </a:xfrm>
          <a:custGeom>
            <a:avLst/>
            <a:gdLst/>
            <a:ahLst/>
            <a:cxnLst/>
            <a:rect r="r" b="b" t="t" l="l"/>
            <a:pathLst>
              <a:path h="3211220" w="2757636">
                <a:moveTo>
                  <a:pt x="0" y="0"/>
                </a:moveTo>
                <a:lnTo>
                  <a:pt x="2757635" y="0"/>
                </a:lnTo>
                <a:lnTo>
                  <a:pt x="2757635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503027" y="2027610"/>
            <a:ext cx="5410139" cy="7049959"/>
            <a:chOff x="0" y="0"/>
            <a:chExt cx="7213518" cy="9399946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3019815" y="0"/>
              <a:ext cx="4193703" cy="8297963"/>
              <a:chOff x="0" y="0"/>
              <a:chExt cx="2620010" cy="51841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31263" t="0" r="-31263" b="0"/>
                </a:stretch>
              </a:blip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1101983"/>
              <a:ext cx="4193703" cy="8297963"/>
              <a:chOff x="0" y="0"/>
              <a:chExt cx="2620010" cy="518414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31399" t="0" r="-31399" b="0"/>
                </a:stretch>
              </a:blip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6799000" y="2051101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807461" y="1038225"/>
            <a:ext cx="11094230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6500">
                <a:solidFill>
                  <a:srgbClr val="FFFFFF"/>
                </a:solidFill>
                <a:latin typeface="Blogger Bold"/>
              </a:rPr>
              <a:t>DISADVANTAGES OF SHOP 24/7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3037" y="2939012"/>
            <a:ext cx="7260881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Security Concerns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63037" y="4103603"/>
            <a:ext cx="8088576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Impulse Buying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63037" y="6432786"/>
            <a:ext cx="7260881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Customer Services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63037" y="5268194"/>
            <a:ext cx="8318385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No Physical View of Product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63037" y="7597377"/>
            <a:ext cx="8088576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Lack of Personalised Assistance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711274" y="3149364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7"/>
                </a:lnTo>
                <a:lnTo>
                  <a:pt x="0" y="4009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11274" y="4313955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8"/>
                </a:lnTo>
                <a:lnTo>
                  <a:pt x="0" y="40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711274" y="5478546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8"/>
                </a:lnTo>
                <a:lnTo>
                  <a:pt x="0" y="40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711274" y="6643137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8"/>
                </a:lnTo>
                <a:lnTo>
                  <a:pt x="0" y="40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63180" y="7807728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8"/>
                </a:lnTo>
                <a:lnTo>
                  <a:pt x="0" y="400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7001595" y="156956"/>
            <a:ext cx="1026450" cy="1076931"/>
          </a:xfrm>
          <a:custGeom>
            <a:avLst/>
            <a:gdLst/>
            <a:ahLst/>
            <a:cxnLst/>
            <a:rect r="r" b="b" t="t" l="l"/>
            <a:pathLst>
              <a:path h="1076931" w="1026450">
                <a:moveTo>
                  <a:pt x="0" y="0"/>
                </a:moveTo>
                <a:lnTo>
                  <a:pt x="1026450" y="0"/>
                </a:lnTo>
                <a:lnTo>
                  <a:pt x="1026450" y="1076931"/>
                </a:lnTo>
                <a:lnTo>
                  <a:pt x="0" y="10769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35913" y="6495489"/>
            <a:ext cx="2614170" cy="3039732"/>
          </a:xfrm>
          <a:custGeom>
            <a:avLst/>
            <a:gdLst/>
            <a:ahLst/>
            <a:cxnLst/>
            <a:rect r="r" b="b" t="t" l="l"/>
            <a:pathLst>
              <a:path h="3039732" w="2614170">
                <a:moveTo>
                  <a:pt x="0" y="0"/>
                </a:moveTo>
                <a:lnTo>
                  <a:pt x="2614169" y="0"/>
                </a:lnTo>
                <a:lnTo>
                  <a:pt x="2614169" y="3039732"/>
                </a:lnTo>
                <a:lnTo>
                  <a:pt x="0" y="303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68238" y="6979949"/>
            <a:ext cx="2610370" cy="3039732"/>
          </a:xfrm>
          <a:custGeom>
            <a:avLst/>
            <a:gdLst/>
            <a:ahLst/>
            <a:cxnLst/>
            <a:rect r="r" b="b" t="t" l="l"/>
            <a:pathLst>
              <a:path h="3039732" w="2610370">
                <a:moveTo>
                  <a:pt x="0" y="0"/>
                </a:moveTo>
                <a:lnTo>
                  <a:pt x="2610370" y="0"/>
                </a:lnTo>
                <a:lnTo>
                  <a:pt x="2610370" y="3039733"/>
                </a:lnTo>
                <a:lnTo>
                  <a:pt x="0" y="30397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1858843">
            <a:off x="4429139" y="1810913"/>
            <a:ext cx="2660043" cy="5263352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1263" t="0" r="-3126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1858843">
            <a:off x="1593096" y="6534478"/>
            <a:ext cx="2660043" cy="5263352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31263" t="0" r="-31263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1858843">
            <a:off x="2249111" y="-700104"/>
            <a:ext cx="2660043" cy="5263352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31263" t="0" r="-31263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1858843">
            <a:off x="-586931" y="4023461"/>
            <a:ext cx="2660043" cy="5263352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22234" t="0" r="-22234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12348787" y="179267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6974795" y="689933"/>
            <a:ext cx="11313205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6500">
                <a:solidFill>
                  <a:srgbClr val="FFFFFF"/>
                </a:solidFill>
                <a:latin typeface="Blogger Bold"/>
              </a:rPr>
              <a:t>FUTURE SCOPES OF SHOP 24/7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860075" y="3340677"/>
            <a:ext cx="7260881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Push Notifications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860075" y="4505268"/>
            <a:ext cx="8088576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Voice Commerce Integration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860075" y="6834450"/>
            <a:ext cx="7260881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Enhanced Personalisation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860075" y="5669859"/>
            <a:ext cx="9077084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Interactive and Immersive Features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860075" y="7999041"/>
            <a:ext cx="8088576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ource Sans Pro Bold"/>
              </a:rPr>
              <a:t>Social Commerce Intgration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8208312" y="3551029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7"/>
                </a:lnTo>
                <a:lnTo>
                  <a:pt x="0" y="4009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8208312" y="4715620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7"/>
                </a:lnTo>
                <a:lnTo>
                  <a:pt x="0" y="4009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208312" y="5880211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7"/>
                </a:lnTo>
                <a:lnTo>
                  <a:pt x="0" y="4009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8208312" y="7044802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7"/>
                </a:lnTo>
                <a:lnTo>
                  <a:pt x="0" y="4009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8160218" y="8209393"/>
            <a:ext cx="400987" cy="400987"/>
          </a:xfrm>
          <a:custGeom>
            <a:avLst/>
            <a:gdLst/>
            <a:ahLst/>
            <a:cxnLst/>
            <a:rect r="r" b="b" t="t" l="l"/>
            <a:pathLst>
              <a:path h="400987" w="400987">
                <a:moveTo>
                  <a:pt x="0" y="0"/>
                </a:moveTo>
                <a:lnTo>
                  <a:pt x="400987" y="0"/>
                </a:lnTo>
                <a:lnTo>
                  <a:pt x="400987" y="400987"/>
                </a:lnTo>
                <a:lnTo>
                  <a:pt x="0" y="4009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229865" y="141943"/>
            <a:ext cx="1026450" cy="1076931"/>
          </a:xfrm>
          <a:custGeom>
            <a:avLst/>
            <a:gdLst/>
            <a:ahLst/>
            <a:cxnLst/>
            <a:rect r="r" b="b" t="t" l="l"/>
            <a:pathLst>
              <a:path h="1076931" w="1026450">
                <a:moveTo>
                  <a:pt x="0" y="0"/>
                </a:moveTo>
                <a:lnTo>
                  <a:pt x="1026450" y="0"/>
                </a:lnTo>
                <a:lnTo>
                  <a:pt x="1026450" y="1076931"/>
                </a:lnTo>
                <a:lnTo>
                  <a:pt x="0" y="107693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6173062" y="917434"/>
            <a:ext cx="2680079" cy="5302997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2956" t="0" r="-3295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6173062" y="6590742"/>
            <a:ext cx="2680079" cy="5302997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1399" t="0" r="-3139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033822" y="-1417612"/>
            <a:ext cx="2680079" cy="5302997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234" t="0" r="-22234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3033822" y="4255696"/>
            <a:ext cx="2680079" cy="5302997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2234" t="0" r="-22234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9826906" y="964039"/>
            <a:ext cx="2680079" cy="5302997"/>
            <a:chOff x="0" y="0"/>
            <a:chExt cx="2620010" cy="51841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0180" t="0" r="-3018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9826906" y="6637347"/>
            <a:ext cx="2680079" cy="5302997"/>
            <a:chOff x="0" y="0"/>
            <a:chExt cx="2620010" cy="518414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35123" t="0" r="-35123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63" id="63"/>
          <p:cNvSpPr/>
          <p:nvPr/>
        </p:nvSpPr>
        <p:spPr>
          <a:xfrm flipH="false" flipV="false" rot="0">
            <a:off x="4572495" y="5004606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761262" y="2959555"/>
            <a:ext cx="9164090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6500">
                <a:solidFill>
                  <a:srgbClr val="FFFFFF"/>
                </a:solidFill>
                <a:latin typeface="Blogger Bold"/>
              </a:rPr>
              <a:t>THANKS FOR WATCHING AND LISTENING US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23820" y="5801732"/>
            <a:ext cx="7808502" cy="83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955">
                <a:solidFill>
                  <a:srgbClr val="FFFFFF"/>
                </a:solidFill>
                <a:latin typeface="Blogger Bold"/>
              </a:rPr>
              <a:t>WE ALL HOPE YOU ENJOYED IT.</a:t>
            </a:r>
          </a:p>
          <a:p>
            <a:pPr algn="ctr">
              <a:lnSpc>
                <a:spcPts val="3191"/>
              </a:lnSpc>
            </a:pPr>
            <a:r>
              <a:rPr lang="en-US" sz="2955">
                <a:solidFill>
                  <a:srgbClr val="FFFFFF"/>
                </a:solidFill>
                <a:latin typeface="Blogger Bold"/>
              </a:rPr>
              <a:t>THANK YOU FOR GIVING YOUR PRECIOUS TIME.</a:t>
            </a:r>
          </a:p>
        </p:txBody>
      </p:sp>
      <p:sp>
        <p:nvSpPr>
          <p:cNvPr name="Freeform 66" id="66"/>
          <p:cNvSpPr/>
          <p:nvPr/>
        </p:nvSpPr>
        <p:spPr>
          <a:xfrm flipH="false" flipV="false" rot="0">
            <a:off x="197370" y="156956"/>
            <a:ext cx="1026450" cy="1076931"/>
          </a:xfrm>
          <a:custGeom>
            <a:avLst/>
            <a:gdLst/>
            <a:ahLst/>
            <a:cxnLst/>
            <a:rect r="r" b="b" t="t" l="l"/>
            <a:pathLst>
              <a:path h="1076931" w="1026450">
                <a:moveTo>
                  <a:pt x="0" y="0"/>
                </a:moveTo>
                <a:lnTo>
                  <a:pt x="1026450" y="0"/>
                </a:lnTo>
                <a:lnTo>
                  <a:pt x="1026450" y="1076931"/>
                </a:lnTo>
                <a:lnTo>
                  <a:pt x="0" y="1076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DAGBcn2MJNo</dc:identifier>
  <dcterms:modified xsi:type="dcterms:W3CDTF">2011-08-01T06:04:30Z</dcterms:modified>
  <cp:revision>1</cp:revision>
  <dc:title>SHOP 24/7</dc:title>
</cp:coreProperties>
</file>